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9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00"/>
    <a:srgbClr val="00B388"/>
    <a:srgbClr val="606EB2"/>
    <a:srgbClr val="2A1564"/>
    <a:srgbClr val="E0457B"/>
    <a:srgbClr val="E04E39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190"/>
  </p:normalViewPr>
  <p:slideViewPr>
    <p:cSldViewPr snapToGrid="0" snapToObjects="1">
      <p:cViewPr varScale="1">
        <p:scale>
          <a:sx n="87" d="100"/>
          <a:sy n="87" d="100"/>
        </p:scale>
        <p:origin x="48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B9EB6-753D-0440-A3CC-6B1A1BB255D2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95075-E044-054B-898B-D3B5F62E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5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A1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7412" y="1226854"/>
            <a:ext cx="9144000" cy="1170000"/>
          </a:xfrm>
        </p:spPr>
        <p:txBody>
          <a:bodyPr lIns="0" tIns="0" rIns="0" bIns="0" anchor="t" anchorCtr="0"/>
          <a:lstStyle>
            <a:lvl1pPr algn="l">
              <a:defRPr sz="6000" b="1" i="0" baseline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7412" y="2488030"/>
            <a:ext cx="9144000" cy="1655762"/>
          </a:xfrm>
        </p:spPr>
        <p:txBody>
          <a:bodyPr lIns="0" tIns="0" rIns="0" bIns="0"/>
          <a:lstStyle>
            <a:lvl1pPr marL="0" indent="0" algn="l">
              <a:buNone/>
              <a:defRPr sz="2400" b="0" i="0">
                <a:solidFill>
                  <a:srgbClr val="FFC600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4"/>
            <a:ext cx="2194398" cy="55547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41286" y="1226854"/>
            <a:ext cx="36000" cy="5652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A156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51691" y="1226854"/>
            <a:ext cx="7220712" cy="739353"/>
          </a:xfrm>
        </p:spPr>
        <p:txBody>
          <a:bodyPr lIns="0" tIns="0" rIns="0" bIns="0" anchor="t" anchorCtr="0"/>
          <a:lstStyle>
            <a:lvl1pPr>
              <a:defRPr b="1" i="0">
                <a:solidFill>
                  <a:srgbClr val="E0457B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Content slide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51691" y="2871464"/>
            <a:ext cx="5480856" cy="2784538"/>
          </a:xfrm>
        </p:spPr>
        <p:txBody>
          <a:bodyPr lIns="0" tIns="0" rIns="0" bIns="0"/>
          <a:lstStyle>
            <a:lvl1pPr marL="457200" indent="-457200">
              <a:buClr>
                <a:srgbClr val="606EB2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1pPr>
            <a:lvl2pPr marL="800100" indent="-342900">
              <a:buClr>
                <a:srgbClr val="606EB2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2pPr>
            <a:lvl3pPr marL="1257300" indent="-342900">
              <a:buClr>
                <a:srgbClr val="606EB2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3pPr>
            <a:lvl4pPr marL="1657350" indent="-285750">
              <a:buClr>
                <a:srgbClr val="606EB2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4pPr>
            <a:lvl5pPr marL="2114550" indent="-285750">
              <a:buClr>
                <a:srgbClr val="606EB2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151691" y="2099990"/>
            <a:ext cx="2190278" cy="542874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rgbClr val="00B388"/>
              </a:buClr>
              <a:buNone/>
              <a:defRPr sz="2000" b="0" i="0" baseline="0">
                <a:latin typeface="Work Sans" charset="0"/>
                <a:ea typeface="Work Sans" charset="0"/>
                <a:cs typeface="Work Sans" charset="0"/>
              </a:defRPr>
            </a:lvl1pPr>
            <a:lvl2pPr>
              <a:buClr>
                <a:srgbClr val="00B388"/>
              </a:buClr>
              <a:defRPr/>
            </a:lvl2pPr>
            <a:lvl3pPr>
              <a:buClr>
                <a:srgbClr val="00B388"/>
              </a:buClr>
              <a:defRPr/>
            </a:lvl3pPr>
            <a:lvl4pPr>
              <a:buClr>
                <a:srgbClr val="00B388"/>
              </a:buClr>
              <a:defRPr/>
            </a:lvl4pPr>
            <a:lvl5pPr>
              <a:buClr>
                <a:srgbClr val="00B388"/>
              </a:buClr>
              <a:defRPr/>
            </a:lvl5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5"/>
            <a:ext cx="2194398" cy="555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841286" y="1226854"/>
            <a:ext cx="36000" cy="5652000"/>
          </a:xfrm>
          <a:prstGeom prst="rect">
            <a:avLst/>
          </a:prstGeom>
          <a:solidFill>
            <a:srgbClr val="E045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A156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8882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Orange">
    <p:bg>
      <p:bgPr>
        <a:solidFill>
          <a:srgbClr val="E04E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2" y="1226854"/>
            <a:ext cx="10515600" cy="1170000"/>
          </a:xfrm>
        </p:spPr>
        <p:txBody>
          <a:bodyPr lIns="0" tIns="0" rIns="0" bIns="0" anchor="t" anchorCtr="0"/>
          <a:lstStyle>
            <a:lvl1pPr>
              <a:defRPr sz="6000" b="1" i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Chapter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362" y="2522854"/>
            <a:ext cx="9898199" cy="7040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2A1564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4"/>
            <a:ext cx="2194398" cy="55547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41286" y="1226854"/>
            <a:ext cx="36000" cy="5652000"/>
          </a:xfrm>
          <a:prstGeom prst="rect">
            <a:avLst/>
          </a:prstGeom>
          <a:solidFill>
            <a:srgbClr val="2A1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A156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25974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51691" y="1226854"/>
            <a:ext cx="7220712" cy="739353"/>
          </a:xfrm>
        </p:spPr>
        <p:txBody>
          <a:bodyPr lIns="0" tIns="0" rIns="0" bIns="0" anchor="t" anchorCtr="0"/>
          <a:lstStyle>
            <a:lvl1pPr>
              <a:defRPr b="1" i="0">
                <a:solidFill>
                  <a:srgbClr val="E04E39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Content slide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51691" y="2871464"/>
            <a:ext cx="5480856" cy="2784538"/>
          </a:xfrm>
        </p:spPr>
        <p:txBody>
          <a:bodyPr lIns="0" tIns="0" rIns="0" bIns="0"/>
          <a:lstStyle>
            <a:lvl1pPr marL="457200" indent="-457200">
              <a:buClr>
                <a:srgbClr val="606EB2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1pPr>
            <a:lvl2pPr marL="800100" indent="-342900">
              <a:buClr>
                <a:srgbClr val="606EB2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2pPr>
            <a:lvl3pPr marL="1257300" indent="-342900">
              <a:buClr>
                <a:srgbClr val="606EB2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3pPr>
            <a:lvl4pPr marL="1657350" indent="-285750">
              <a:buClr>
                <a:srgbClr val="606EB2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4pPr>
            <a:lvl5pPr marL="2114550" indent="-285750">
              <a:buClr>
                <a:srgbClr val="606EB2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151691" y="2099990"/>
            <a:ext cx="2190278" cy="542874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rgbClr val="00B388"/>
              </a:buClr>
              <a:buNone/>
              <a:defRPr sz="2000" b="0" i="0" baseline="0">
                <a:latin typeface="Work Sans" charset="0"/>
                <a:ea typeface="Work Sans" charset="0"/>
                <a:cs typeface="Work Sans" charset="0"/>
              </a:defRPr>
            </a:lvl1pPr>
            <a:lvl2pPr>
              <a:buClr>
                <a:srgbClr val="00B388"/>
              </a:buClr>
              <a:defRPr/>
            </a:lvl2pPr>
            <a:lvl3pPr>
              <a:buClr>
                <a:srgbClr val="00B388"/>
              </a:buClr>
              <a:defRPr/>
            </a:lvl3pPr>
            <a:lvl4pPr>
              <a:buClr>
                <a:srgbClr val="00B388"/>
              </a:buClr>
              <a:defRPr/>
            </a:lvl4pPr>
            <a:lvl5pPr>
              <a:buClr>
                <a:srgbClr val="00B388"/>
              </a:buClr>
              <a:defRPr/>
            </a:lvl5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5"/>
            <a:ext cx="2194398" cy="555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841286" y="1226854"/>
            <a:ext cx="36000" cy="5652000"/>
          </a:xfrm>
          <a:prstGeom prst="rect">
            <a:avLst/>
          </a:prstGeom>
          <a:solidFill>
            <a:srgbClr val="E04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A156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87923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8" y="320383"/>
            <a:ext cx="2925646" cy="1293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5"/>
            <a:ext cx="2194398" cy="555469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41286" y="1226854"/>
            <a:ext cx="36000" cy="5652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A156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0B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12362" y="1226854"/>
            <a:ext cx="10515600" cy="1170000"/>
          </a:xfrm>
        </p:spPr>
        <p:txBody>
          <a:bodyPr lIns="0" tIns="0" rIns="0" bIns="0" anchor="t" anchorCtr="0"/>
          <a:lstStyle>
            <a:lvl1pPr>
              <a:defRPr sz="6000" b="1" i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Chapter slide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4"/>
            <a:ext cx="2194398" cy="5554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41286" y="1226854"/>
            <a:ext cx="36000" cy="5652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A156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1884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">
    <p:bg>
      <p:bgPr>
        <a:solidFill>
          <a:srgbClr val="2A15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6057882"/>
            <a:ext cx="2756486" cy="349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4"/>
            <a:ext cx="2194398" cy="55547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41286" y="1226854"/>
            <a:ext cx="36000" cy="5652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A156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30005" y="1226854"/>
            <a:ext cx="7220712" cy="739353"/>
          </a:xfrm>
        </p:spPr>
        <p:txBody>
          <a:bodyPr lIns="0" tIns="0" rIns="0" bIns="0" anchor="t" anchorCtr="0"/>
          <a:lstStyle>
            <a:lvl1pPr>
              <a:defRPr b="1" i="0">
                <a:solidFill>
                  <a:srgbClr val="606EB2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Contents 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30005" y="2359400"/>
            <a:ext cx="9387840" cy="3296602"/>
          </a:xfrm>
        </p:spPr>
        <p:txBody>
          <a:bodyPr lIns="0" tIns="0" rIns="0" bIns="0"/>
          <a:lstStyle>
            <a:lvl1pPr marL="0" indent="0">
              <a:buClr>
                <a:srgbClr val="00B388"/>
              </a:buClr>
              <a:buNone/>
              <a:defRPr b="0" i="0">
                <a:latin typeface="Work Sans" charset="0"/>
                <a:ea typeface="Work Sans" charset="0"/>
                <a:cs typeface="Work Sans" charset="0"/>
              </a:defRPr>
            </a:lvl1pPr>
            <a:lvl2pPr marL="457200" indent="0">
              <a:buClr>
                <a:srgbClr val="00B388"/>
              </a:buClr>
              <a:buNone/>
              <a:defRPr b="0" i="0">
                <a:latin typeface="Work Sans" charset="0"/>
                <a:ea typeface="Work Sans" charset="0"/>
                <a:cs typeface="Work Sans" charset="0"/>
              </a:defRPr>
            </a:lvl2pPr>
            <a:lvl3pPr marL="914400" indent="0">
              <a:buClr>
                <a:srgbClr val="00B388"/>
              </a:buClr>
              <a:buNone/>
              <a:defRPr b="0" i="0">
                <a:latin typeface="Work Sans" charset="0"/>
                <a:ea typeface="Work Sans" charset="0"/>
                <a:cs typeface="Work Sans" charset="0"/>
              </a:defRPr>
            </a:lvl3pPr>
            <a:lvl4pPr marL="1371600" indent="0">
              <a:buClr>
                <a:srgbClr val="00B388"/>
              </a:buClr>
              <a:buNone/>
              <a:defRPr b="0" i="0">
                <a:latin typeface="Work Sans" charset="0"/>
                <a:ea typeface="Work Sans" charset="0"/>
                <a:cs typeface="Work Sans" charset="0"/>
              </a:defRPr>
            </a:lvl4pPr>
            <a:lvl5pPr marL="1828800" indent="0">
              <a:buClr>
                <a:srgbClr val="00B388"/>
              </a:buClr>
              <a:buNone/>
              <a:defRPr b="0" i="0"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5"/>
            <a:ext cx="2194398" cy="555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841286" y="1226854"/>
            <a:ext cx="36000" cy="5652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A156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Blue">
    <p:bg>
      <p:bgPr>
        <a:solidFill>
          <a:srgbClr val="606E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61523" y="1226854"/>
            <a:ext cx="10515600" cy="1170000"/>
          </a:xfrm>
        </p:spPr>
        <p:txBody>
          <a:bodyPr lIns="0" tIns="0" rIns="0" bIns="0" anchor="t" anchorCtr="0"/>
          <a:lstStyle>
            <a:lvl1pPr>
              <a:defRPr sz="6000" b="1" i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Chapter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523" y="2522854"/>
            <a:ext cx="9898199" cy="7040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FFC600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4"/>
            <a:ext cx="2194398" cy="55547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41286" y="1226854"/>
            <a:ext cx="36000" cy="5652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A156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30005" y="1226854"/>
            <a:ext cx="7220712" cy="739353"/>
          </a:xfrm>
        </p:spPr>
        <p:txBody>
          <a:bodyPr lIns="0" tIns="0" rIns="0" bIns="0" anchor="t" anchorCtr="0"/>
          <a:lstStyle>
            <a:lvl1pPr>
              <a:defRPr b="1" i="0">
                <a:solidFill>
                  <a:srgbClr val="606EB2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Contents slide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30005" y="2359400"/>
            <a:ext cx="9387840" cy="3296602"/>
          </a:xfrm>
        </p:spPr>
        <p:txBody>
          <a:bodyPr lIns="0" tIns="0" rIns="0" bIns="0"/>
          <a:lstStyle>
            <a:lvl1pPr marL="0" indent="0">
              <a:buClr>
                <a:srgbClr val="00B388"/>
              </a:buClr>
              <a:buNone/>
              <a:defRPr b="0" i="0">
                <a:latin typeface="Work Sans" charset="0"/>
                <a:ea typeface="Work Sans" charset="0"/>
                <a:cs typeface="Work Sans" charset="0"/>
              </a:defRPr>
            </a:lvl1pPr>
            <a:lvl2pPr marL="457200" indent="0">
              <a:buClr>
                <a:srgbClr val="00B388"/>
              </a:buClr>
              <a:buNone/>
              <a:defRPr b="0" i="0">
                <a:latin typeface="Work Sans" charset="0"/>
                <a:ea typeface="Work Sans" charset="0"/>
                <a:cs typeface="Work Sans" charset="0"/>
              </a:defRPr>
            </a:lvl2pPr>
            <a:lvl3pPr marL="914400" indent="0">
              <a:buClr>
                <a:srgbClr val="00B388"/>
              </a:buClr>
              <a:buNone/>
              <a:defRPr b="0" i="0">
                <a:latin typeface="Work Sans" charset="0"/>
                <a:ea typeface="Work Sans" charset="0"/>
                <a:cs typeface="Work Sans" charset="0"/>
              </a:defRPr>
            </a:lvl3pPr>
            <a:lvl4pPr marL="1371600" indent="0">
              <a:buClr>
                <a:srgbClr val="00B388"/>
              </a:buClr>
              <a:buNone/>
              <a:defRPr b="0" i="0">
                <a:latin typeface="Work Sans" charset="0"/>
                <a:ea typeface="Work Sans" charset="0"/>
                <a:cs typeface="Work Sans" charset="0"/>
              </a:defRPr>
            </a:lvl4pPr>
            <a:lvl5pPr marL="1828800" indent="0">
              <a:buClr>
                <a:srgbClr val="00B388"/>
              </a:buClr>
              <a:buNone/>
              <a:defRPr b="0" i="0"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5"/>
            <a:ext cx="2194398" cy="55546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41286" y="1226854"/>
            <a:ext cx="36000" cy="5652000"/>
          </a:xfrm>
          <a:prstGeom prst="rect">
            <a:avLst/>
          </a:prstGeom>
          <a:solidFill>
            <a:srgbClr val="606E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A156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0877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Green">
    <p:bg>
      <p:bgPr>
        <a:solidFill>
          <a:srgbClr val="606E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2" y="1226854"/>
            <a:ext cx="10515600" cy="1170000"/>
          </a:xfrm>
        </p:spPr>
        <p:txBody>
          <a:bodyPr lIns="0" tIns="0" rIns="0" bIns="0" anchor="t" anchorCtr="0"/>
          <a:lstStyle>
            <a:lvl1pPr>
              <a:defRPr sz="6000" b="1" i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Chapter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362" y="2522854"/>
            <a:ext cx="9898199" cy="7040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2A1564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4"/>
            <a:ext cx="2194398" cy="55547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41286" y="1226854"/>
            <a:ext cx="36000" cy="5652000"/>
          </a:xfrm>
          <a:prstGeom prst="rect">
            <a:avLst/>
          </a:prstGeom>
          <a:solidFill>
            <a:srgbClr val="2A1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A156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1691" y="1226854"/>
            <a:ext cx="7220712" cy="739353"/>
          </a:xfrm>
        </p:spPr>
        <p:txBody>
          <a:bodyPr lIns="0" tIns="0" rIns="0" bIns="0" anchor="t" anchorCtr="0"/>
          <a:lstStyle>
            <a:lvl1pPr>
              <a:defRPr b="1" i="0">
                <a:solidFill>
                  <a:srgbClr val="E04E39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Content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691" y="2871464"/>
            <a:ext cx="5480856" cy="2784538"/>
          </a:xfrm>
        </p:spPr>
        <p:txBody>
          <a:bodyPr lIns="0" tIns="0" rIns="0" bIns="0"/>
          <a:lstStyle>
            <a:lvl1pPr marL="457200" indent="-457200">
              <a:buClr>
                <a:srgbClr val="00B388"/>
              </a:buClr>
              <a:buFont typeface="Arial" charset="0"/>
              <a:buChar char="•"/>
              <a:defRPr b="0" i="0">
                <a:latin typeface="Work Sans" charset="0"/>
                <a:ea typeface="Work Sans" charset="0"/>
                <a:cs typeface="Work Sans" charset="0"/>
              </a:defRPr>
            </a:lvl1pPr>
            <a:lvl2pPr marL="800100" indent="-342900">
              <a:buClr>
                <a:srgbClr val="00B388"/>
              </a:buClr>
              <a:buFont typeface="Arial" charset="0"/>
              <a:buChar char="•"/>
              <a:defRPr b="0" i="0">
                <a:latin typeface="Work Sans" charset="0"/>
                <a:ea typeface="Work Sans" charset="0"/>
                <a:cs typeface="Work Sans" charset="0"/>
              </a:defRPr>
            </a:lvl2pPr>
            <a:lvl3pPr marL="1257300" indent="-342900">
              <a:buClr>
                <a:srgbClr val="00B388"/>
              </a:buClr>
              <a:buFont typeface="Arial" charset="0"/>
              <a:buChar char="•"/>
              <a:defRPr b="0" i="0">
                <a:latin typeface="Work Sans" charset="0"/>
                <a:ea typeface="Work Sans" charset="0"/>
                <a:cs typeface="Work Sans" charset="0"/>
              </a:defRPr>
            </a:lvl3pPr>
            <a:lvl4pPr marL="1657350" indent="-285750">
              <a:buClr>
                <a:srgbClr val="00B388"/>
              </a:buClr>
              <a:buFont typeface="Arial" charset="0"/>
              <a:buChar char="•"/>
              <a:defRPr b="0" i="0">
                <a:latin typeface="Work Sans" charset="0"/>
                <a:ea typeface="Work Sans" charset="0"/>
                <a:cs typeface="Work Sans" charset="0"/>
              </a:defRPr>
            </a:lvl4pPr>
            <a:lvl5pPr marL="2114550" indent="-285750">
              <a:buClr>
                <a:srgbClr val="00B388"/>
              </a:buClr>
              <a:buFont typeface="Arial" charset="0"/>
              <a:buChar char="•"/>
              <a:defRPr b="0" i="0"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151691" y="2099990"/>
            <a:ext cx="2190278" cy="542874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rgbClr val="00B388"/>
              </a:buClr>
              <a:buNone/>
              <a:defRPr sz="2000" b="0" i="0" baseline="0">
                <a:latin typeface="Work Sans" charset="0"/>
                <a:ea typeface="Work Sans" charset="0"/>
                <a:cs typeface="Work Sans" charset="0"/>
              </a:defRPr>
            </a:lvl1pPr>
            <a:lvl2pPr>
              <a:buClr>
                <a:srgbClr val="00B388"/>
              </a:buClr>
              <a:defRPr/>
            </a:lvl2pPr>
            <a:lvl3pPr>
              <a:buClr>
                <a:srgbClr val="00B388"/>
              </a:buClr>
              <a:defRPr/>
            </a:lvl3pPr>
            <a:lvl4pPr>
              <a:buClr>
                <a:srgbClr val="00B388"/>
              </a:buClr>
              <a:defRPr/>
            </a:lvl4pPr>
            <a:lvl5pPr>
              <a:buClr>
                <a:srgbClr val="00B388"/>
              </a:buClr>
              <a:defRPr/>
            </a:lvl5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5"/>
            <a:ext cx="2194398" cy="55546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41286" y="1226854"/>
            <a:ext cx="36000" cy="5652000"/>
          </a:xfrm>
          <a:prstGeom prst="rect">
            <a:avLst/>
          </a:prstGeom>
          <a:solidFill>
            <a:srgbClr val="E04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A156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Yellow">
    <p:bg>
      <p:bgPr>
        <a:solidFill>
          <a:srgbClr val="FFC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1" y="1226854"/>
            <a:ext cx="10515600" cy="1170000"/>
          </a:xfrm>
        </p:spPr>
        <p:txBody>
          <a:bodyPr lIns="0" tIns="0" rIns="0" bIns="0" anchor="t" anchorCtr="0"/>
          <a:lstStyle>
            <a:lvl1pPr>
              <a:defRPr sz="6000" b="1" i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Chapter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361" y="2522854"/>
            <a:ext cx="9898199" cy="7040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rgbClr val="2A1564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4"/>
            <a:ext cx="2194398" cy="55547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41286" y="1226854"/>
            <a:ext cx="36000" cy="5652000"/>
          </a:xfrm>
          <a:prstGeom prst="rect">
            <a:avLst/>
          </a:prstGeom>
          <a:solidFill>
            <a:srgbClr val="2A1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A156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00224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51691" y="1226854"/>
            <a:ext cx="7220712" cy="739353"/>
          </a:xfrm>
        </p:spPr>
        <p:txBody>
          <a:bodyPr lIns="0" tIns="0" rIns="0" bIns="0" anchor="t" anchorCtr="0"/>
          <a:lstStyle>
            <a:lvl1pPr>
              <a:defRPr b="1" i="0">
                <a:solidFill>
                  <a:srgbClr val="2A1564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Content slide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51691" y="2871464"/>
            <a:ext cx="5480856" cy="2784538"/>
          </a:xfrm>
        </p:spPr>
        <p:txBody>
          <a:bodyPr lIns="0" tIns="0" rIns="0" bIns="0"/>
          <a:lstStyle>
            <a:lvl1pPr marL="457200" indent="-457200">
              <a:buClr>
                <a:srgbClr val="606EB2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1pPr>
            <a:lvl2pPr marL="800100" indent="-342900">
              <a:buClr>
                <a:srgbClr val="606EB2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2pPr>
            <a:lvl3pPr marL="1257300" indent="-342900">
              <a:buClr>
                <a:srgbClr val="606EB2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3pPr>
            <a:lvl4pPr marL="1657350" indent="-285750">
              <a:buClr>
                <a:srgbClr val="606EB2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4pPr>
            <a:lvl5pPr marL="2114550" indent="-285750">
              <a:buClr>
                <a:srgbClr val="606EB2"/>
              </a:buClr>
              <a:buFont typeface="Wingdings" charset="2"/>
              <a:buChar char="§"/>
              <a:defRPr b="0" i="0"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151691" y="2099990"/>
            <a:ext cx="2190278" cy="542874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rgbClr val="00B388"/>
              </a:buClr>
              <a:buNone/>
              <a:defRPr sz="2000" b="0" i="0" baseline="0">
                <a:latin typeface="Work Sans" charset="0"/>
                <a:ea typeface="Work Sans" charset="0"/>
                <a:cs typeface="Work Sans" charset="0"/>
              </a:defRPr>
            </a:lvl1pPr>
            <a:lvl2pPr>
              <a:buClr>
                <a:srgbClr val="00B388"/>
              </a:buClr>
              <a:defRPr/>
            </a:lvl2pPr>
            <a:lvl3pPr>
              <a:buClr>
                <a:srgbClr val="00B388"/>
              </a:buClr>
              <a:defRPr/>
            </a:lvl3pPr>
            <a:lvl4pPr>
              <a:buClr>
                <a:srgbClr val="00B388"/>
              </a:buClr>
              <a:defRPr/>
            </a:lvl4pPr>
            <a:lvl5pPr>
              <a:buClr>
                <a:srgbClr val="00B388"/>
              </a:buClr>
              <a:defRPr/>
            </a:lvl5pPr>
          </a:lstStyle>
          <a:p>
            <a:pPr lvl="0"/>
            <a:r>
              <a:rPr lang="en-GB" dirty="0"/>
              <a:t>Subtitle here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5"/>
            <a:ext cx="2194398" cy="555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841286" y="1226854"/>
            <a:ext cx="36000" cy="56520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A156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Pink">
    <p:bg>
      <p:bgPr>
        <a:solidFill>
          <a:srgbClr val="E045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2026" y="1226854"/>
            <a:ext cx="10515600" cy="1170000"/>
          </a:xfrm>
        </p:spPr>
        <p:txBody>
          <a:bodyPr lIns="0" tIns="0" rIns="0" bIns="0" anchor="t" anchorCtr="0"/>
          <a:lstStyle>
            <a:lvl1pPr>
              <a:defRPr sz="6000" b="1" i="0">
                <a:solidFill>
                  <a:schemeClr val="bg1"/>
                </a:solidFill>
                <a:latin typeface="Antonio" charset="0"/>
                <a:ea typeface="Antonio" charset="0"/>
                <a:cs typeface="Antonio" charset="0"/>
              </a:defRPr>
            </a:lvl1pPr>
          </a:lstStyle>
          <a:p>
            <a:r>
              <a:rPr lang="en-GB" dirty="0"/>
              <a:t>Chapter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2026" y="2522854"/>
            <a:ext cx="9898199" cy="704087"/>
          </a:xfrm>
        </p:spPr>
        <p:txBody>
          <a:bodyPr/>
          <a:lstStyle>
            <a:lvl1pPr marL="0" indent="0">
              <a:buNone/>
              <a:defRPr sz="2400" b="0" i="0">
                <a:solidFill>
                  <a:srgbClr val="2A1564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87" y="354224"/>
            <a:ext cx="2194398" cy="55547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41286" y="1226854"/>
            <a:ext cx="36000" cy="5652000"/>
          </a:xfrm>
          <a:prstGeom prst="rect">
            <a:avLst/>
          </a:prstGeom>
          <a:solidFill>
            <a:srgbClr val="2A15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A156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089292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11F7F-FE6D-D943-8FCC-6B1B16CEE67E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E4C5-EAE9-914A-8568-3235713BD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4" r:id="rId4"/>
    <p:sldLayoutId id="2147483656" r:id="rId5"/>
    <p:sldLayoutId id="2147483657" r:id="rId6"/>
    <p:sldLayoutId id="2147483659" r:id="rId7"/>
    <p:sldLayoutId id="2147483655" r:id="rId8"/>
    <p:sldLayoutId id="2147483660" r:id="rId9"/>
    <p:sldLayoutId id="2147483662" r:id="rId10"/>
    <p:sldLayoutId id="2147483661" r:id="rId11"/>
    <p:sldLayoutId id="2147483663" r:id="rId12"/>
    <p:sldLayoutId id="2147483654" r:id="rId13"/>
    <p:sldLayoutId id="2147483666" r:id="rId14"/>
    <p:sldLayoutId id="2147483665" r:id="rId15"/>
    <p:sldLayoutId id="2147483658" r:id="rId16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chemeClr val="tx1"/>
          </a:solidFill>
          <a:latin typeface="Antonio" charset="0"/>
          <a:ea typeface="Antonio" charset="0"/>
          <a:cs typeface="Antoni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 baseline="0">
          <a:solidFill>
            <a:srgbClr val="555555"/>
          </a:solidFill>
          <a:latin typeface="Work Sans" charset="0"/>
          <a:ea typeface="Work Sans" charset="0"/>
          <a:cs typeface="Work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 baseline="0">
          <a:solidFill>
            <a:srgbClr val="555555"/>
          </a:solidFill>
          <a:latin typeface="Work Sans" charset="0"/>
          <a:ea typeface="Work Sans" charset="0"/>
          <a:cs typeface="Work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 baseline="0">
          <a:solidFill>
            <a:srgbClr val="555555"/>
          </a:solidFill>
          <a:latin typeface="Work Sans" charset="0"/>
          <a:ea typeface="Work Sans" charset="0"/>
          <a:cs typeface="Work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 baseline="0">
          <a:solidFill>
            <a:srgbClr val="555555"/>
          </a:solidFill>
          <a:latin typeface="Work Sans" charset="0"/>
          <a:ea typeface="Work Sans" charset="0"/>
          <a:cs typeface="Work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 baseline="0">
          <a:solidFill>
            <a:srgbClr val="555555"/>
          </a:solidFill>
          <a:latin typeface="Work Sans" charset="0"/>
          <a:ea typeface="Work Sans" charset="0"/>
          <a:cs typeface="Work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690" y="1226854"/>
            <a:ext cx="8210423" cy="739353"/>
          </a:xfrm>
        </p:spPr>
        <p:txBody>
          <a:bodyPr>
            <a:noAutofit/>
          </a:bodyPr>
          <a:lstStyle/>
          <a:p>
            <a:r>
              <a:rPr lang="en-GB" sz="2800" dirty="0"/>
              <a:t>This lecture is being recorded in video/audio format by the University of Greenwich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690" y="3048533"/>
            <a:ext cx="10668397" cy="27845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2"/>
                </a:solidFill>
              </a:rPr>
              <a:t>The recording may be used by the University of Greenwich for the purposes of education, teaching and research, which may include storing and publication on the University of Greenwich website.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2"/>
                </a:solidFill>
              </a:rPr>
              <a:t>Any person who does not wish </a:t>
            </a:r>
            <a:r>
              <a:rPr lang="en-GB" sz="1900">
                <a:solidFill>
                  <a:schemeClr val="tx2"/>
                </a:solidFill>
              </a:rPr>
              <a:t>to feature </a:t>
            </a:r>
            <a:r>
              <a:rPr lang="en-GB" sz="1900" dirty="0">
                <a:solidFill>
                  <a:schemeClr val="tx2"/>
                </a:solidFill>
              </a:rPr>
              <a:t>in the recording should let this be known as soon 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9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>
                <a:solidFill>
                  <a:schemeClr val="tx2"/>
                </a:solidFill>
              </a:rPr>
              <a:t>             	If you wish to request the recording to be paused, use the “timeout” sign to        	attract the attention of the tutor.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BE93D1-984F-4168-9A9A-84E2C5FCC1D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62113" y="2166221"/>
            <a:ext cx="2029431" cy="46802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FD633E-B87C-43D4-BB93-9E6974FFE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461" y="4754318"/>
            <a:ext cx="1023458" cy="107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1377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UoG PALETTE 1">
      <a:dk1>
        <a:srgbClr val="797979"/>
      </a:dk1>
      <a:lt1>
        <a:srgbClr val="FFFFFF"/>
      </a:lt1>
      <a:dk2>
        <a:srgbClr val="000000"/>
      </a:dk2>
      <a:lt2>
        <a:srgbClr val="E7E6E6"/>
      </a:lt2>
      <a:accent1>
        <a:srgbClr val="3C2B6E"/>
      </a:accent1>
      <a:accent2>
        <a:srgbClr val="7383BF"/>
      </a:accent2>
      <a:accent3>
        <a:srgbClr val="E85E8D"/>
      </a:accent3>
      <a:accent4>
        <a:srgbClr val="00B388"/>
      </a:accent4>
      <a:accent5>
        <a:srgbClr val="E04E39"/>
      </a:accent5>
      <a:accent6>
        <a:srgbClr val="FFCE00"/>
      </a:accent6>
      <a:hlink>
        <a:srgbClr val="18F3F0"/>
      </a:hlink>
      <a:folHlink>
        <a:srgbClr val="EE00C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UoG MASTER" id="{E8DCF791-3F10-4B07-9AA6-354CD894373F}" vid="{8CF34F4E-639A-471D-B185-4616EAB68C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Greenwich Change Starts Here</Template>
  <TotalTime>1175</TotalTime>
  <Words>70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Antonio</vt:lpstr>
      <vt:lpstr>Arial</vt:lpstr>
      <vt:lpstr>Calibri</vt:lpstr>
      <vt:lpstr>Wingdings</vt:lpstr>
      <vt:lpstr>Work Sans</vt:lpstr>
      <vt:lpstr>Office Theme</vt:lpstr>
      <vt:lpstr>This lecture is being recorded in video/audio format by the University of Greenwich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lecture is being recorded</dc:title>
  <dc:creator>ILS SD&amp;C</dc:creator>
  <cp:lastModifiedBy>Matthew Nadeau</cp:lastModifiedBy>
  <cp:revision>5</cp:revision>
  <cp:lastPrinted>2017-02-24T11:43:05Z</cp:lastPrinted>
  <dcterms:created xsi:type="dcterms:W3CDTF">2017-11-13T16:35:19Z</dcterms:created>
  <dcterms:modified xsi:type="dcterms:W3CDTF">2018-09-05T10:06:15Z</dcterms:modified>
</cp:coreProperties>
</file>